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89" d="100"/>
          <a:sy n="89" d="100"/>
        </p:scale>
        <p:origin x="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CED3-4F6C-420E-A899-EE8267F31436}" type="datetimeFigureOut">
              <a:rPr kumimoji="1" lang="ja-JP" altLang="en-US" smtClean="0"/>
              <a:t>2021/2/13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E6DB-C037-4150-938D-121ECA272D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568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CED3-4F6C-420E-A899-EE8267F31436}" type="datetimeFigureOut">
              <a:rPr kumimoji="1" lang="ja-JP" altLang="en-US" smtClean="0"/>
              <a:t>2021/2/13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E6DB-C037-4150-938D-121ECA272D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797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CED3-4F6C-420E-A899-EE8267F31436}" type="datetimeFigureOut">
              <a:rPr kumimoji="1" lang="ja-JP" altLang="en-US" smtClean="0"/>
              <a:t>2021/2/13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E6DB-C037-4150-938D-121ECA272D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3748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CED3-4F6C-420E-A899-EE8267F31436}" type="datetimeFigureOut">
              <a:rPr kumimoji="1" lang="ja-JP" altLang="en-US" smtClean="0"/>
              <a:t>2021/2/13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E6DB-C037-4150-938D-121ECA272D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74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CED3-4F6C-420E-A899-EE8267F31436}" type="datetimeFigureOut">
              <a:rPr kumimoji="1" lang="ja-JP" altLang="en-US" smtClean="0"/>
              <a:t>2021/2/13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E6DB-C037-4150-938D-121ECA272D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289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CED3-4F6C-420E-A899-EE8267F31436}" type="datetimeFigureOut">
              <a:rPr kumimoji="1" lang="ja-JP" altLang="en-US" smtClean="0"/>
              <a:t>2021/2/13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E6DB-C037-4150-938D-121ECA272D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4029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CED3-4F6C-420E-A899-EE8267F31436}" type="datetimeFigureOut">
              <a:rPr kumimoji="1" lang="ja-JP" altLang="en-US" smtClean="0"/>
              <a:t>2021/2/13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E6DB-C037-4150-938D-121ECA272D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70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CED3-4F6C-420E-A899-EE8267F31436}" type="datetimeFigureOut">
              <a:rPr kumimoji="1" lang="ja-JP" altLang="en-US" smtClean="0"/>
              <a:t>2021/2/13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E6DB-C037-4150-938D-121ECA272D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308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CED3-4F6C-420E-A899-EE8267F31436}" type="datetimeFigureOut">
              <a:rPr kumimoji="1" lang="ja-JP" altLang="en-US" smtClean="0"/>
              <a:t>2021/2/13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E6DB-C037-4150-938D-121ECA272D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926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CED3-4F6C-420E-A899-EE8267F31436}" type="datetimeFigureOut">
              <a:rPr kumimoji="1" lang="ja-JP" altLang="en-US" smtClean="0"/>
              <a:t>2021/2/13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E6DB-C037-4150-938D-121ECA272D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190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BCED3-4F6C-420E-A899-EE8267F31436}" type="datetimeFigureOut">
              <a:rPr kumimoji="1" lang="ja-JP" altLang="en-US" smtClean="0"/>
              <a:t>2021/2/13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6E6DB-C037-4150-938D-121ECA272D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5010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BCED3-4F6C-420E-A899-EE8267F31436}" type="datetimeFigureOut">
              <a:rPr kumimoji="1" lang="ja-JP" altLang="en-US" smtClean="0"/>
              <a:t>2021/2/13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6E6DB-C037-4150-938D-121ECA272D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008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xmlns="" id="{50465E68-E220-4E09-80F3-FFCFC987F4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9928" y="3323055"/>
            <a:ext cx="2395936" cy="3188484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931FCC06-8BB8-45DC-A69E-2C8D3F82C528}"/>
              </a:ext>
            </a:extLst>
          </p:cNvPr>
          <p:cNvSpPr txBox="1"/>
          <p:nvPr/>
        </p:nvSpPr>
        <p:spPr>
          <a:xfrm>
            <a:off x="662609" y="185530"/>
            <a:ext cx="807057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/>
              <a:t>【</a:t>
            </a:r>
            <a:r>
              <a:rPr kumimoji="1" lang="ja-JP" altLang="en-US" sz="1600" dirty="0"/>
              <a:t>報告</a:t>
            </a:r>
            <a:r>
              <a:rPr kumimoji="1" lang="en-US" altLang="ja-JP" sz="1600" dirty="0"/>
              <a:t>】</a:t>
            </a:r>
          </a:p>
          <a:p>
            <a:r>
              <a:rPr kumimoji="1" lang="en-US" altLang="ja-JP" sz="1600" dirty="0"/>
              <a:t>USEN</a:t>
            </a:r>
            <a:r>
              <a:rPr kumimoji="1" lang="ja-JP" altLang="en-US" sz="1600" dirty="0"/>
              <a:t>端末の代わりに、既存のステレオでブルートゥース・オーディオが聞けるように、ブルートゥース・オーディオ・レシーバーとミニプラグ変換ケーブルを購入し設置しましたが、問題なくスマホやＰＣからの楽曲を出力できました。</a:t>
            </a:r>
          </a:p>
          <a:p>
            <a:endParaRPr kumimoji="1" lang="ja-JP" altLang="en-US" sz="1600" dirty="0"/>
          </a:p>
          <a:p>
            <a:r>
              <a:rPr kumimoji="1" lang="ja-JP" altLang="en-US" sz="1600" dirty="0"/>
              <a:t>接続方法は、現行の</a:t>
            </a:r>
            <a:r>
              <a:rPr kumimoji="1" lang="en-US" altLang="ja-JP" sz="1600" dirty="0"/>
              <a:t>USEN</a:t>
            </a:r>
            <a:r>
              <a:rPr kumimoji="1" lang="ja-JP" altLang="en-US" sz="1600" dirty="0"/>
              <a:t>端末の後ろに接続されて</a:t>
            </a:r>
            <a:r>
              <a:rPr kumimoji="1" lang="ja-JP" altLang="en-US" sz="1600"/>
              <a:t>いる</a:t>
            </a:r>
            <a:r>
              <a:rPr kumimoji="1" lang="ja-JP" altLang="en-US" sz="1600" smtClean="0"/>
              <a:t>アンプに</a:t>
            </a:r>
            <a:r>
              <a:rPr kumimoji="1" lang="ja-JP" altLang="en-US" sz="1600" dirty="0" err="1" smtClean="0"/>
              <a:t>つながる</a:t>
            </a:r>
            <a:r>
              <a:rPr kumimoji="1" lang="ja-JP" altLang="en-US" sz="1600" dirty="0" smtClean="0"/>
              <a:t>紅白</a:t>
            </a:r>
            <a:r>
              <a:rPr kumimoji="1" lang="ja-JP" altLang="en-US" sz="1600" dirty="0"/>
              <a:t>の出力プラグを</a:t>
            </a:r>
            <a:r>
              <a:rPr kumimoji="1" lang="ja-JP" altLang="en-US" sz="1600" dirty="0" smtClean="0"/>
              <a:t>、ブルートゥース</a:t>
            </a:r>
            <a:r>
              <a:rPr kumimoji="1" lang="ja-JP" altLang="en-US" sz="1600" dirty="0"/>
              <a:t>・オーディオ・レシーバーに接続、同期をとれば</a:t>
            </a:r>
            <a:r>
              <a:rPr kumimoji="1" lang="en-US" altLang="ja-JP" sz="1600" dirty="0"/>
              <a:t>OK</a:t>
            </a:r>
            <a:r>
              <a:rPr kumimoji="1" lang="ja-JP" altLang="en-US" sz="1600" dirty="0"/>
              <a:t>です</a:t>
            </a:r>
            <a:r>
              <a:rPr kumimoji="1" lang="ja-JP" altLang="en-US" sz="1600" dirty="0" smtClean="0"/>
              <a:t>。アダプター</a:t>
            </a:r>
            <a:r>
              <a:rPr kumimoji="1" lang="ja-JP" altLang="en-US" sz="1600" dirty="0"/>
              <a:t>は</a:t>
            </a:r>
            <a:r>
              <a:rPr kumimoji="1" lang="en-US" altLang="ja-JP" sz="1600" dirty="0"/>
              <a:t>4,000</a:t>
            </a:r>
            <a:r>
              <a:rPr kumimoji="1" lang="ja-JP" altLang="en-US" sz="1600" dirty="0"/>
              <a:t>円</a:t>
            </a:r>
            <a:r>
              <a:rPr kumimoji="1" lang="ja-JP" altLang="en-US" sz="1600" dirty="0" smtClean="0"/>
              <a:t>程度です。</a:t>
            </a:r>
            <a:r>
              <a:rPr kumimoji="1" lang="en-US" altLang="ja-JP" sz="1600" dirty="0" smtClean="0"/>
              <a:t>Amazon</a:t>
            </a:r>
            <a:r>
              <a:rPr kumimoji="1" lang="ja-JP" altLang="en-US" sz="1600" dirty="0"/>
              <a:t>でも購入いただけます。</a:t>
            </a:r>
          </a:p>
        </p:txBody>
      </p:sp>
    </p:spTree>
    <p:extLst>
      <p:ext uri="{BB962C8B-B14F-4D97-AF65-F5344CB8AC3E}">
        <p14:creationId xmlns:p14="http://schemas.microsoft.com/office/powerpoint/2010/main" val="1122722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98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uesaka hirofumi</dc:creator>
  <cp:lastModifiedBy>上坂 洋文／日登美</cp:lastModifiedBy>
  <cp:revision>3</cp:revision>
  <dcterms:created xsi:type="dcterms:W3CDTF">2021-02-12T01:07:31Z</dcterms:created>
  <dcterms:modified xsi:type="dcterms:W3CDTF">2021-02-13T12:09:52Z</dcterms:modified>
</cp:coreProperties>
</file>